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0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5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5508D-0D60-844C-B06D-2EDBEE1E75C4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67CDF-52D7-7941-A7FE-C0C1428B53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01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90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03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59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3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67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4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55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40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5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95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8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92E94-5B59-7D49-97C8-3A8B1B81E2D5}" type="datetimeFigureOut">
              <a:rPr kumimoji="1" lang="ja-JP" altLang="en-US" smtClean="0"/>
              <a:t>2022/5/29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18B83-7D1D-2841-B10E-4173EEDCCF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45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0" y="0"/>
            <a:ext cx="9071192" cy="785241"/>
          </a:xfrm>
        </p:spPr>
        <p:txBody>
          <a:bodyPr>
            <a:normAutofit fontScale="90000"/>
          </a:bodyPr>
          <a:lstStyle/>
          <a:p>
            <a:r>
              <a:rPr kumimoji="1" lang="ja-JP" altLang="en-US" sz="2000"/>
              <a:t>泉北すごろく</a:t>
            </a:r>
            <a:r>
              <a:rPr kumimoji="1" lang="en-US" altLang="ja-JP" sz="2000" dirty="0"/>
              <a:t>in</a:t>
            </a:r>
            <a:r>
              <a:rPr kumimoji="1" lang="ja-JP" altLang="en-US" sz="2000"/>
              <a:t>槇塚台（仮）</a:t>
            </a:r>
            <a:br>
              <a:rPr kumimoji="1" lang="en-US" altLang="ja-JP" sz="3600" dirty="0"/>
            </a:br>
            <a:r>
              <a:rPr kumimoji="1" lang="ja-JP" altLang="en-US" sz="3600"/>
              <a:t>「</a:t>
            </a:r>
            <a:r>
              <a:rPr lang="ja-JP" altLang="en-US" sz="3600"/>
              <a:t>〇〇〇」</a:t>
            </a:r>
            <a:r>
              <a:rPr kumimoji="1" lang="ja-JP" altLang="en-US" sz="3600"/>
              <a:t>＜クラファンの</a:t>
            </a:r>
            <a:r>
              <a:rPr lang="ja-JP" altLang="en-US" sz="3600"/>
              <a:t>タイトル</a:t>
            </a:r>
            <a:endParaRPr kumimoji="1" lang="ja-JP" altLang="en-US" sz="36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650830" y="873997"/>
            <a:ext cx="4276584" cy="3561369"/>
          </a:xfrm>
          <a:ln>
            <a:solidFill>
              <a:schemeClr val="tx2"/>
            </a:solidFill>
            <a:prstDash val="sysDash"/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kumimoji="1" lang="ja-JP" altLang="en-US" sz="1800"/>
              <a:t>（２）場所デザイン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200"/>
              <a:t>（どこで、</a:t>
            </a:r>
            <a:r>
              <a:rPr lang="ja-JP" altLang="en-US" sz="1200"/>
              <a:t>だ</a:t>
            </a:r>
            <a:r>
              <a:rPr kumimoji="1" lang="ja-JP" altLang="en-US" sz="1200"/>
              <a:t>れが、何をするか。そのビジュアルイメージ）</a:t>
            </a:r>
            <a:endParaRPr kumimoji="1" lang="en-US" altLang="ja-JP" sz="1200" dirty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kumimoji="1" lang="ja-JP" altLang="en-US" sz="1800" dirty="0"/>
          </a:p>
        </p:txBody>
      </p:sp>
      <p:sp>
        <p:nvSpPr>
          <p:cNvPr id="9" name="タイトル 6"/>
          <p:cNvSpPr txBox="1">
            <a:spLocks/>
          </p:cNvSpPr>
          <p:nvPr/>
        </p:nvSpPr>
        <p:spPr>
          <a:xfrm>
            <a:off x="0" y="6315364"/>
            <a:ext cx="9144000" cy="5426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>
                <a:solidFill>
                  <a:schemeClr val="bg1"/>
                </a:solidFill>
              </a:rPr>
              <a:t>クラウドファンディング案</a:t>
            </a:r>
            <a:r>
              <a:rPr lang="en-US" altLang="ja-JP" sz="2000" dirty="0">
                <a:solidFill>
                  <a:schemeClr val="bg1"/>
                </a:solidFill>
              </a:rPr>
              <a:t>202206</a:t>
            </a:r>
            <a:r>
              <a:rPr lang="ja-JP" altLang="en-US" sz="2000">
                <a:solidFill>
                  <a:schemeClr val="bg1"/>
                </a:solidFill>
              </a:rPr>
              <a:t>　</a:t>
            </a:r>
            <a:r>
              <a:rPr lang="en-US" altLang="ja-JP" sz="2000" dirty="0">
                <a:solidFill>
                  <a:schemeClr val="bg1"/>
                </a:solidFill>
              </a:rPr>
              <a:t>/</a:t>
            </a:r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>
                <a:solidFill>
                  <a:schemeClr val="bg1"/>
                </a:solidFill>
              </a:rPr>
              <a:t>番号　　氏名　　</a:t>
            </a:r>
            <a:r>
              <a:rPr lang="en-US" altLang="ja-JP" sz="2000" dirty="0">
                <a:solidFill>
                  <a:schemeClr val="bg1"/>
                </a:solidFill>
              </a:rPr>
              <a:t>+</a:t>
            </a:r>
            <a:r>
              <a:rPr lang="ja-JP" altLang="en-US" sz="2000">
                <a:solidFill>
                  <a:schemeClr val="bg1"/>
                </a:solidFill>
              </a:rPr>
              <a:t>番号　　氏名　　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4C915BB1-CEC1-B698-A84C-96EA40CD4B80}"/>
              </a:ext>
            </a:extLst>
          </p:cNvPr>
          <p:cNvSpPr txBox="1">
            <a:spLocks/>
          </p:cNvSpPr>
          <p:nvPr/>
        </p:nvSpPr>
        <p:spPr>
          <a:xfrm>
            <a:off x="7026166" y="6404119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4572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1FC43-8AC0-E242-AAA3-6AB1632017CA}" type="slidenum">
              <a:rPr lang="ja-JP" altLang="en-US" sz="2400" smtClean="0">
                <a:solidFill>
                  <a:schemeClr val="bg1"/>
                </a:solidFill>
              </a:rPr>
              <a:pPr/>
              <a:t>1</a:t>
            </a:fld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6" name="コンテンツ プレースホルダー 7">
            <a:extLst>
              <a:ext uri="{FF2B5EF4-FFF2-40B4-BE49-F238E27FC236}">
                <a16:creationId xmlns:a16="http://schemas.microsoft.com/office/drawing/2014/main" id="{28F0E7EA-F0C7-C039-CD73-55CD91A69101}"/>
              </a:ext>
            </a:extLst>
          </p:cNvPr>
          <p:cNvSpPr txBox="1">
            <a:spLocks/>
          </p:cNvSpPr>
          <p:nvPr/>
        </p:nvSpPr>
        <p:spPr>
          <a:xfrm>
            <a:off x="216586" y="873997"/>
            <a:ext cx="4276586" cy="3561369"/>
          </a:xfrm>
          <a:prstGeom prst="rect">
            <a:avLst/>
          </a:prstGeom>
          <a:ln>
            <a:solidFill>
              <a:schemeClr val="tx2"/>
            </a:solidFill>
            <a:prstDash val="sysDash"/>
          </a:ln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1800"/>
              <a:t>（</a:t>
            </a:r>
            <a:r>
              <a:rPr lang="en-US" altLang="ja-JP" sz="1800" dirty="0"/>
              <a:t>1</a:t>
            </a:r>
            <a:r>
              <a:rPr lang="ja-JP" altLang="en-US" sz="1800"/>
              <a:t>）ゲームデザイン</a:t>
            </a:r>
            <a:r>
              <a:rPr lang="ja-JP" altLang="en-US" sz="1200"/>
              <a:t>（マップとめぐり方）</a:t>
            </a:r>
            <a:endParaRPr lang="en-US" altLang="ja-JP" sz="1200" dirty="0"/>
          </a:p>
          <a:p>
            <a:pPr marL="0" indent="0">
              <a:buFont typeface="Arial"/>
              <a:buNone/>
            </a:pPr>
            <a:endParaRPr lang="en-US" altLang="ja-JP" sz="1800" dirty="0"/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029DA558-833B-317E-E643-5D67AE7716D5}"/>
              </a:ext>
            </a:extLst>
          </p:cNvPr>
          <p:cNvSpPr txBox="1">
            <a:spLocks/>
          </p:cNvSpPr>
          <p:nvPr/>
        </p:nvSpPr>
        <p:spPr>
          <a:xfrm>
            <a:off x="216586" y="4609220"/>
            <a:ext cx="8710828" cy="1532290"/>
          </a:xfrm>
          <a:prstGeom prst="rect">
            <a:avLst/>
          </a:prstGeom>
          <a:ln>
            <a:solidFill>
              <a:schemeClr val="tx2"/>
            </a:solidFill>
            <a:prstDash val="sysDash"/>
          </a:ln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1800"/>
              <a:t>（</a:t>
            </a:r>
            <a:r>
              <a:rPr lang="en-US" altLang="ja-JP" sz="1800" dirty="0"/>
              <a:t>3</a:t>
            </a:r>
            <a:r>
              <a:rPr lang="ja-JP" altLang="en-US" sz="1800"/>
              <a:t>）リターンのデザイン</a:t>
            </a:r>
            <a:r>
              <a:rPr lang="ja-JP" altLang="en-US" sz="1200"/>
              <a:t>（何を、いくらで、ファンディングするか）</a:t>
            </a:r>
            <a:endParaRPr lang="en-US" altLang="ja-JP" sz="1200" dirty="0"/>
          </a:p>
          <a:p>
            <a:pPr marL="0" indent="0">
              <a:buFont typeface="Arial"/>
              <a:buNone/>
            </a:pPr>
            <a:endParaRPr lang="en-US" altLang="ja-JP" sz="1800" dirty="0"/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82075797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73</Words>
  <Application>Microsoft Macintosh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Arial</vt:lpstr>
      <vt:lpstr>Calibri</vt:lpstr>
      <vt:lpstr>ホワイト</vt:lpstr>
      <vt:lpstr>泉北すごろくin槇塚台（仮） 「〇〇〇」＜クラファンのタイトル</vt:lpstr>
    </vt:vector>
  </TitlesOfParts>
  <Company>大阪市立大学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コミュニケーションプレイスの名称</dc:title>
  <dc:creator>森 一彦</dc:creator>
  <cp:lastModifiedBy>森 一彦</cp:lastModifiedBy>
  <cp:revision>28</cp:revision>
  <cp:lastPrinted>2021-12-06T01:55:35Z</cp:lastPrinted>
  <dcterms:created xsi:type="dcterms:W3CDTF">2017-04-04T09:34:26Z</dcterms:created>
  <dcterms:modified xsi:type="dcterms:W3CDTF">2022-05-29T00:54:26Z</dcterms:modified>
</cp:coreProperties>
</file>